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6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9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6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AFFC-A73D-43A5-A638-BABF4D95E8E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D160-3C71-496B-8413-D3057A39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2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3" y="0"/>
            <a:ext cx="8864600" cy="609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4191001"/>
            <a:ext cx="5105400" cy="2400657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Get Back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E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x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n 24 Hours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Call,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T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ext,Whats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 App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Heavy" pitchFamily="34" charset="0"/>
              </a:rPr>
              <a:t>+2783 433 5081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Franklin Gothic Heavy" pitchFamily="34" charset="0"/>
            </a:endParaRP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0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I5</dc:creator>
  <cp:lastModifiedBy>I5</cp:lastModifiedBy>
  <cp:revision>3</cp:revision>
  <dcterms:created xsi:type="dcterms:W3CDTF">2023-09-27T17:40:05Z</dcterms:created>
  <dcterms:modified xsi:type="dcterms:W3CDTF">2023-09-27T18:02:06Z</dcterms:modified>
</cp:coreProperties>
</file>